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2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571901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pocket money by doing housework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a lot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proverb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goes,“No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pain,no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We can’t always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learn to live a rich life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ourselves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 best gifts for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So,“make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your pocket money starting today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152525" hangingPunct="0">
              <a:spcAft>
                <a:spcPts val="0"/>
              </a:spcAft>
              <a:tabLst>
                <a:tab pos="2700020" algn="l"/>
                <a:tab pos="538289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9"/>
          <p:cNvSpPr txBox="1"/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考查动词辨析。句意：做家务赚零花钱教会了我很多东西。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发送；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制作。根据下文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can’t always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need to learn to live a rich life by ourselves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并结合选项可知，此处指做家务赚零花钱教会了作者很多东西。故选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8582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pocket money by doing housework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a lot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proverb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goes,“No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pain,no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We can’t always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learn to live a rich life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ourselves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 best gifts for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So,“make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your pocket money starting today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152525" hangingPunct="0">
              <a:spcAft>
                <a:spcPts val="0"/>
              </a:spcAft>
              <a:tabLst>
                <a:tab pos="2700020" algn="l"/>
                <a:tab pos="538289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0"/>
          <p:cNvSpPr txBox="1"/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考查动词短语辨析。句意：我们不能总是依赖别人。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depend 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依赖；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care about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play with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一起玩；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learn from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“We need to learn to live a rich life by ourselves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可知，作者认为要学会通过自己过上富裕的生活，所以此处指不能总是依赖别人。故选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8255446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pocket money by doing housework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a lot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proverb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goes,“No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pain,no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We can’t always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learn to live a rich life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ourselves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 best gifts for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So,“make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your pocket money starting today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152525" hangingPunct="0">
              <a:spcAft>
                <a:spcPts val="0"/>
              </a:spcAft>
              <a:tabLst>
                <a:tab pos="2700020" algn="l"/>
                <a:tab pos="538289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1"/>
          <p:cNvSpPr txBox="1"/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考查代词辨析。句意：这些是给我最好的礼物。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我。根据上文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can’t always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need to learn to live a rich life by ourselves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可知，这些是作者自己学到的东西，所以应是给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最好的礼物。故选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2384821"/>
            <a:ext cx="1917070" cy="4681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141" y="980728"/>
            <a:ext cx="10584128" cy="1116378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2302750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主要讲述了作者通过做家务赚零花钱的经历。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663158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my own pocket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make it by doing housework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is washing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 her wash some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potatoes,carrots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peppers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encourage me to do 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housework,she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gives me five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says,“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sweetie,you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buy anything with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It is not much money,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very excited because I make this money myself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020" algn="l"/>
                <a:tab pos="5468620" algn="l"/>
                <a:tab pos="797877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fruits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考查名词辨析。句意：一天，我妈妈在厨房洗蔬菜。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fruit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水果；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蔬菜；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衣服。根据下文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help her wash some potatoes, carrots and peppers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可知，妈妈在洗蔬菜。故选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8582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my own pocket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make it by doing housework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is washing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 her wash some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potatoes,carrots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peppers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encourage me to do 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housework,she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gives me five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says,“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sweetie,you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buy anything with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It is not much money,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very excited because I make this money myself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020" algn="l"/>
                <a:tab pos="5468620" algn="l"/>
                <a:tab pos="797877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考查形容词辨析。句意：她很高兴。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glad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polite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有礼貌的；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busy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忙碌的；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smart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聪明的。根据上文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help her wash some potatoes, carrots and peppers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可知，作者帮助妈妈做家务，妈妈应是感到高兴。故选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663158" y="3523655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my own pocket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make it by doing housework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is washing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 her wash some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potatoes,carrots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peppers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encourage me to do 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housework,she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gives me five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says,“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sweetie,you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buy anything with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It is not much money,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very excited because I make this money myself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020" algn="l"/>
                <a:tab pos="5468620" algn="l"/>
                <a:tab pos="797877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coins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考查名词辨析。句意：为了鼓励我多做家务，她给了我五个硬币，说：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好吧，亲爱的，你可以用它们买任何东西。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卡片；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礼物；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coin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硬币；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花。根据下文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 not much money”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可知，妈妈给作者的是钱。故选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854846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my own pocket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make it by doing housework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is washing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 her wash some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potatoes,carrots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peppers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encourage me to do 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housework,she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gives me five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says,“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sweetie,you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buy anything with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It is not much money,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very excited because I make this money myself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020" algn="l"/>
                <a:tab pos="5468620" algn="l"/>
                <a:tab pos="797877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考查连词辨析。句意：虽然钱不多，但我很兴奋，因为这笔钱是我自己赚的。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 not much money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very excited because I make this money myself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可知，此处句意发生了转折，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9047534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few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days,I’m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trying my best to make more shiny coins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know what I can do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want to get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don’t know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know that I can get something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hard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more than just coins in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hands,they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shining stars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918200" algn="l"/>
                <a:tab pos="88773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example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course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考查短语辨析。句意：事实上，我不知道我能用它们做什么，我只是想得到它们。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起初；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course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事实上。根据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know what I can do with them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just want to get them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可知，此处表示作者的实际情况——不知道用钱来做什么。故选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9047534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few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days,I’m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trying my best to make more shiny coins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know what I can do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want to get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don’t know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know that I can get something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hard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more than just coins in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hands,they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shining stars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918200" algn="l"/>
                <a:tab pos="88773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/>
          <p:nvPr/>
        </p:nvSpPr>
        <p:spPr bwMode="auto">
          <a:xfrm>
            <a:off x="360854" y="3573016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考查疑问代词辨析。句意：我不知道我为什么想要它们，但我知道我可以通过努力工作得到一些东西。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什么时候；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“And I don’t know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 want them, but I know that I can get something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my hard work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并结合选项可知，此处表示不知道想要钱的原因。故选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854846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few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days,I’m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trying my best to make more shiny coins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know what I can do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want to get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don’t know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know that I can get something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hard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more than just coins in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hands,they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shining stars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2690495" algn="l"/>
                <a:tab pos="5918200" algn="l"/>
                <a:tab pos="88773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without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through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before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/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考查介词辨析。句意：我不知道我为什么想要它们，但我知道我可以通过努力工作得到一些东西。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know that I can get something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hard work”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并结合选项可知，此处指通过努力工作得到一些东西。故选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5205</Words>
  <Application>WPS 演示</Application>
  <PresentationFormat>自定义</PresentationFormat>
  <Paragraphs>80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468</cp:revision>
  <dcterms:created xsi:type="dcterms:W3CDTF">2020-11-06T05:24:00Z</dcterms:created>
  <dcterms:modified xsi:type="dcterms:W3CDTF">2025-09-16T02:45:22Z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0B0A095B357A42AEA560D9E2D383C13A_12</vt:lpwstr>
  </property>
</Properties>
</file>